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8" r:id="rId5"/>
    <p:sldId id="278" r:id="rId6"/>
    <p:sldId id="276" r:id="rId7"/>
    <p:sldId id="271" r:id="rId8"/>
    <p:sldId id="261" r:id="rId9"/>
    <p:sldId id="270" r:id="rId10"/>
    <p:sldId id="269" r:id="rId11"/>
    <p:sldId id="272" r:id="rId12"/>
    <p:sldId id="273" r:id="rId13"/>
    <p:sldId id="265" r:id="rId14"/>
    <p:sldId id="274" r:id="rId15"/>
    <p:sldId id="275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Estilo Médio 1 - Ênfas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83E3-5B88-6D77-6796-372080D1A8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87F7F-0DE7-8796-1573-1F5583DEB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52030-7B69-44A0-5E65-88EFE833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BA706-5A50-6DE6-15B7-FD8D9EC9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0481B-F534-C4F6-6762-760C5295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342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4D314-8FE6-F161-B925-66C379C8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4454D-4618-3D53-3D1E-559F1DBD5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03C0-87DE-E7F3-427C-7615944F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5EC8-8D28-9527-4BE7-445A77A5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BBC8-CF6C-AA17-C6D5-625DA2E9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77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004EAD-6455-D7D2-2E29-2E127AFD1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936BD-A022-152E-DFB4-D01BBF1AA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F1807-522C-8CD8-5886-47FFFAD88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3C552-BA6A-2929-2FD5-3FF25207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45E60-3865-7B48-FE57-7B9022F6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014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F805-4D59-E55C-638A-7A1390A5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30F-0DB1-3227-8BB2-8BF6EE31A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FE7BC-150E-9100-293A-65C033F30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BEDAC-B76F-7190-2BA3-80B810D47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DD999-5EC4-237C-AFE4-04608A2C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932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94107-1C3D-09E6-38AF-83409BA0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8FC97-E9E4-5F48-F757-ED09C7CDE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4105C-AECD-B787-531F-BB3C2740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8EE92-B565-4B25-8C06-01EF2A612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3461B-9C16-5E8C-7D1D-D866DCEC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834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48A5-6CBA-B25C-8D1F-B6C41A6E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6DB3F-FB83-C120-3A51-A1C806C31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C6E11-40A1-382C-B21A-CB1D11AEC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9898E-654D-43F0-1341-2EF1F10A1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87C1A-2600-17D0-B8A3-6020014B5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A40-8AF4-C326-7500-65498D1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158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FFA1-2A2C-041A-6600-A9B40A5AC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815A2-76DB-00AD-D427-EAF28103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326CD-B91B-C72D-782C-B2682EDFA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2C701-5B13-C255-E3EE-DC9BD65EC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91424-5713-1B7F-16A1-DA73EEE936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37616-C274-B1B8-246A-7EAE3411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74C656-42EC-8D36-642B-32CF0921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854768-74F0-8444-586A-B952B82B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6073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8D1B5-10EF-DB9F-0657-487E02D03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5D7A0-7EA6-F463-642F-55149E419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3F69C-6C89-C55D-2BD5-9F6AB014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EBB714-0EA5-9AA1-9F24-F5B96838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29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DE199-19FE-880B-3DBE-25A626A9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78922-C7AB-85A4-6A86-FF11B89C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05F16-2E62-6FF2-225F-7E677C4B9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4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8FCD5-C4CF-3680-C56B-11BD6D36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4F92E-7308-C1AA-8BB8-37FB440AD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6D7ED-1D1F-DA6B-9484-AC098775E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37196-2094-2680-775B-3DAA546B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A89D0-7ECD-64E4-2EE1-766A6538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AEBE-D743-9AA5-BABE-1888BD4A3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91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EA06-76E7-57C1-3CCF-01918B0C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94BF37-39E8-E792-B859-703FB1AC7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CE226-B0A8-B8C1-E37A-66F086536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DCD9C-A2D6-6CCB-51BF-1A8CD33A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38C96-4801-FC56-5D83-2890B92A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0C26-7D35-40BE-C54B-D0568208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50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2FDB0-1630-A4D4-F83C-AA6512EFA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23851-2FBF-8E64-A2E7-4CFC5FA0A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7D9D6-8703-9B85-6ACF-39C8E9CC6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86D9-30FD-7E9E-FC9D-246F03B26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FFD36-D3E3-AAD4-4C0E-EB85C8123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695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C16FFDB-230D-670E-FBD4-DE0AAE117739}"/>
              </a:ext>
            </a:extLst>
          </p:cNvPr>
          <p:cNvSpPr txBox="1">
            <a:spLocks/>
          </p:cNvSpPr>
          <p:nvPr/>
        </p:nvSpPr>
        <p:spPr>
          <a:xfrm>
            <a:off x="803499" y="2959492"/>
            <a:ext cx="6244810" cy="27369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600" b="1" dirty="0"/>
              <a:t>DESAFIO AERNNOVA</a:t>
            </a:r>
            <a:br>
              <a:rPr lang="en-US" sz="4600" b="1" dirty="0"/>
            </a:br>
            <a:r>
              <a:rPr lang="en-US" sz="4600" b="1" i="1" dirty="0"/>
              <a:t>PROJETO INTEGRADOR</a:t>
            </a:r>
            <a:endParaRPr lang="en-US" sz="4600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texto, sinalizar&#10;&#10;Descrição gerada automaticamente">
            <a:extLst>
              <a:ext uri="{FF2B5EF4-FFF2-40B4-BE49-F238E27FC236}">
                <a16:creationId xmlns:a16="http://schemas.microsoft.com/office/drawing/2014/main" id="{53F1784D-CCB0-C1F0-DE39-FC9064929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"/>
          <a:stretch/>
        </p:blipFill>
        <p:spPr>
          <a:xfrm>
            <a:off x="7499053" y="3940645"/>
            <a:ext cx="4324849" cy="2082863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:a16="http://schemas.microsoft.com/office/drawing/2014/main" id="{BEC26E91-A11B-1411-4C04-AC895E341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719" y="332925"/>
            <a:ext cx="4261116" cy="284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52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6850F5-4412-001E-4B1E-125936777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5" b="5835"/>
          <a:stretch/>
        </p:blipFill>
        <p:spPr>
          <a:xfrm>
            <a:off x="2792771" y="507658"/>
            <a:ext cx="6606457" cy="40556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ALÇA DE IÇAMENTO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769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FCA4DB-36DC-3929-7B75-75BB1DE4C9C3}"/>
              </a:ext>
            </a:extLst>
          </p:cNvPr>
          <p:cNvSpPr txBox="1"/>
          <p:nvPr/>
        </p:nvSpPr>
        <p:spPr>
          <a:xfrm>
            <a:off x="1060232" y="6417747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alça de içamento">
            <a:hlinkClick r:id="" action="ppaction://media"/>
            <a:extLst>
              <a:ext uri="{FF2B5EF4-FFF2-40B4-BE49-F238E27FC236}">
                <a16:creationId xmlns:a16="http://schemas.microsoft.com/office/drawing/2014/main" id="{13671C16-8343-F996-686F-65AA2A767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4735" b="23634"/>
          <a:stretch/>
        </p:blipFill>
        <p:spPr>
          <a:xfrm>
            <a:off x="1476617" y="734762"/>
            <a:ext cx="9232875" cy="47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633464" y="1122919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8A4E4C-6703-F1E3-0ADC-9D16CDB69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294" y="769727"/>
            <a:ext cx="2238687" cy="241968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A8257C8-B896-860B-39DE-7DD140B60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26" y="769727"/>
            <a:ext cx="2574939" cy="268112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61AC7A3-DE32-435A-4916-3BBEEEB73788}"/>
              </a:ext>
            </a:extLst>
          </p:cNvPr>
          <p:cNvSpPr txBox="1"/>
          <p:nvPr/>
        </p:nvSpPr>
        <p:spPr>
          <a:xfrm>
            <a:off x="4192172" y="942535"/>
            <a:ext cx="35731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/>
              <a:t>MATERIAIS DO CONJUNTO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30BFCA5-9DFF-2176-D079-51ED572AC992}"/>
              </a:ext>
            </a:extLst>
          </p:cNvPr>
          <p:cNvSpPr txBox="1"/>
          <p:nvPr/>
        </p:nvSpPr>
        <p:spPr>
          <a:xfrm>
            <a:off x="2590634" y="2836224"/>
            <a:ext cx="46987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Cinta para içamento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Olhal de aço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Gancho de aço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/>
              <a:t>Garra em “U” com proteção de EVA flexível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AFBFDA1-E1E1-C6E4-18E0-5289933FD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412" y="2888729"/>
            <a:ext cx="2070657" cy="284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31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5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731521" y="2699558"/>
            <a:ext cx="4839833" cy="145888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RECOMENDAÇÕES DE SEGURANÇA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07FD3810-3AAA-1260-AEB7-E3D2B7832B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632917"/>
              </p:ext>
            </p:extLst>
          </p:nvPr>
        </p:nvGraphicFramePr>
        <p:xfrm>
          <a:off x="5839186" y="1092129"/>
          <a:ext cx="5724163" cy="4614993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5724163">
                  <a:extLst>
                    <a:ext uri="{9D8B030D-6E8A-4147-A177-3AD203B41FA5}">
                      <a16:colId xmlns:a16="http://schemas.microsoft.com/office/drawing/2014/main" val="4290955172"/>
                    </a:ext>
                  </a:extLst>
                </a:gridCol>
              </a:tblGrid>
              <a:tr h="109035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3300" u="none" strike="noStrike" dirty="0">
                          <a:effectLst/>
                        </a:rPr>
                        <a:t>EQUIPAMENTO DE PROTEÇÃO INDIVIDUAL</a:t>
                      </a:r>
                      <a:endParaRPr lang="pt-BR" sz="33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4163079797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 dirty="0">
                          <a:effectLst/>
                        </a:rPr>
                        <a:t>Óculos de Proteção</a:t>
                      </a:r>
                      <a:endParaRPr lang="pt-BR" sz="3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1944221472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>
                          <a:effectLst/>
                        </a:rPr>
                        <a:t>Luvas emborrachadas</a:t>
                      </a:r>
                      <a:endParaRPr lang="pt-BR" sz="33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349412576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>
                          <a:effectLst/>
                        </a:rPr>
                        <a:t>Capacete de segurança</a:t>
                      </a:r>
                      <a:endParaRPr lang="pt-BR" sz="33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2101386716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 dirty="0">
                          <a:effectLst/>
                        </a:rPr>
                        <a:t>Botas com bico de aço</a:t>
                      </a:r>
                      <a:endParaRPr lang="pt-BR" sz="3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3033965359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>
                          <a:effectLst/>
                        </a:rPr>
                        <a:t>Cabo guia</a:t>
                      </a:r>
                      <a:endParaRPr lang="pt-BR" sz="33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2998875855"/>
                  </a:ext>
                </a:extLst>
              </a:tr>
              <a:tr h="587439">
                <a:tc>
                  <a:txBody>
                    <a:bodyPr/>
                    <a:lstStyle/>
                    <a:p>
                      <a:pPr algn="l" fontAlgn="ctr"/>
                      <a:r>
                        <a:rPr lang="pt-BR" sz="3300" u="none" strike="noStrike" dirty="0">
                          <a:effectLst/>
                        </a:rPr>
                        <a:t>Dois colaboradores</a:t>
                      </a:r>
                      <a:endParaRPr lang="pt-BR" sz="3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17463" marR="17463" marT="17463" marB="0" anchor="ctr"/>
                </a:tc>
                <a:extLst>
                  <a:ext uri="{0D108BD9-81ED-4DB2-BD59-A6C34878D82A}">
                    <a16:rowId xmlns:a16="http://schemas.microsoft.com/office/drawing/2014/main" val="29121763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9970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PERGUNTAS ?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032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OBRIGADO!</a:t>
            </a:r>
            <a:endParaRPr lang="en-US" sz="5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2843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57D1F-B51D-A4D5-63D3-12E76E5B9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PROJETO PARA O IÇAMENTO DE </a:t>
            </a:r>
            <a:b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PAINEL ESTRUTURAL DA FUSELAGEM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001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3BF711F-F9A0-4EA4-B156-A79E9F362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E72EF-7252-1E5E-E3B3-797924D14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553" y="5786041"/>
            <a:ext cx="10071536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/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EQUIPE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8" name="Imagem 37" descr="Mulher de óculos posando para foto&#10;&#10;Descrição gerada automaticamente">
            <a:extLst>
              <a:ext uri="{FF2B5EF4-FFF2-40B4-BE49-F238E27FC236}">
                <a16:creationId xmlns:a16="http://schemas.microsoft.com/office/drawing/2014/main" id="{7155C5CB-F549-F00A-1AB9-6EA824CF1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442" y="427557"/>
            <a:ext cx="2160000" cy="2160000"/>
          </a:xfrm>
          <a:prstGeom prst="ellipse">
            <a:avLst/>
          </a:prstGeom>
        </p:spPr>
      </p:pic>
      <p:pic>
        <p:nvPicPr>
          <p:cNvPr id="44" name="Imagem 43" descr="Mulher com lenço na floresta&#10;&#10;Descrição gerada automaticamente">
            <a:extLst>
              <a:ext uri="{FF2B5EF4-FFF2-40B4-BE49-F238E27FC236}">
                <a16:creationId xmlns:a16="http://schemas.microsoft.com/office/drawing/2014/main" id="{B4C61B55-1030-536A-88CF-6FBCE1710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232" y="427557"/>
            <a:ext cx="2160000" cy="2160000"/>
          </a:xfrm>
          <a:prstGeom prst="ellipse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9073A3F6-4A62-480D-6C4F-CCE2499D4104}"/>
              </a:ext>
            </a:extLst>
          </p:cNvPr>
          <p:cNvSpPr txBox="1"/>
          <p:nvPr/>
        </p:nvSpPr>
        <p:spPr>
          <a:xfrm>
            <a:off x="1395126" y="2600787"/>
            <a:ext cx="1490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BRUNA ZAIRE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3F9C16E9-E5FD-0DD5-2907-3F4A7964190F}"/>
              </a:ext>
            </a:extLst>
          </p:cNvPr>
          <p:cNvSpPr txBox="1"/>
          <p:nvPr/>
        </p:nvSpPr>
        <p:spPr>
          <a:xfrm>
            <a:off x="5148521" y="2593557"/>
            <a:ext cx="1757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CÉSAR AUGUSTO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1F6FD161-82F0-00E9-5BE2-64B690C2B058}"/>
              </a:ext>
            </a:extLst>
          </p:cNvPr>
          <p:cNvSpPr txBox="1"/>
          <p:nvPr/>
        </p:nvSpPr>
        <p:spPr>
          <a:xfrm>
            <a:off x="8927796" y="2593556"/>
            <a:ext cx="1973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EVELLYN KAROLINE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C94CCCFD-7D5D-9353-EEB2-21A5D2BD270D}"/>
              </a:ext>
            </a:extLst>
          </p:cNvPr>
          <p:cNvSpPr txBox="1"/>
          <p:nvPr/>
        </p:nvSpPr>
        <p:spPr>
          <a:xfrm>
            <a:off x="3597289" y="5193282"/>
            <a:ext cx="1343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KELVIN JOSÉ</a:t>
            </a:r>
          </a:p>
        </p:txBody>
      </p:sp>
      <p:pic>
        <p:nvPicPr>
          <p:cNvPr id="56" name="Imagem 55" descr="Motor de veículo&#10;&#10;Descrição gerada automaticamente com confiança baixa">
            <a:extLst>
              <a:ext uri="{FF2B5EF4-FFF2-40B4-BE49-F238E27FC236}">
                <a16:creationId xmlns:a16="http://schemas.microsoft.com/office/drawing/2014/main" id="{858E4263-6463-7086-9FD7-5C7B3100E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71" y="3018713"/>
            <a:ext cx="2160000" cy="2160000"/>
          </a:xfrm>
          <a:prstGeom prst="ellipse">
            <a:avLst/>
          </a:prstGeom>
        </p:spPr>
      </p:pic>
      <p:sp>
        <p:nvSpPr>
          <p:cNvPr id="60" name="CaixaDeTexto 59">
            <a:extLst>
              <a:ext uri="{FF2B5EF4-FFF2-40B4-BE49-F238E27FC236}">
                <a16:creationId xmlns:a16="http://schemas.microsoft.com/office/drawing/2014/main" id="{15759686-9F8E-FA7E-6F23-1822AE13F2FB}"/>
              </a:ext>
            </a:extLst>
          </p:cNvPr>
          <p:cNvSpPr txBox="1"/>
          <p:nvPr/>
        </p:nvSpPr>
        <p:spPr>
          <a:xfrm>
            <a:off x="6658689" y="5201067"/>
            <a:ext cx="17132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RAUL SANTANA 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9DDAC5E-500B-1740-1A0B-6289B1FBF2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854" y="436123"/>
            <a:ext cx="2160000" cy="2160001"/>
          </a:xfrm>
          <a:prstGeom prst="flowChartConnector">
            <a:avLst/>
          </a:prstGeom>
        </p:spPr>
      </p:pic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12E7D09A-FBCB-F997-ADAD-79EE9C8DEC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4" t="21476" r="32760" b="33626"/>
          <a:stretch/>
        </p:blipFill>
        <p:spPr>
          <a:xfrm>
            <a:off x="6435306" y="3041064"/>
            <a:ext cx="2160000" cy="2160001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56133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4247929" y="0"/>
            <a:ext cx="36961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CRONOGRAMA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Imagem 14">
            <a:extLst>
              <a:ext uri="{FF2B5EF4-FFF2-40B4-BE49-F238E27FC236}">
                <a16:creationId xmlns:a16="http://schemas.microsoft.com/office/drawing/2014/main" id="{B1B2A3FD-38DC-191B-5912-6A234E48A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939" y="1018220"/>
            <a:ext cx="7771462" cy="5177557"/>
          </a:xfrm>
          <a:prstGeom prst="rect">
            <a:avLst/>
          </a:prstGeom>
        </p:spPr>
      </p:pic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BEFFDBB4-3D13-8530-9AC1-56EEE398E957}"/>
              </a:ext>
            </a:extLst>
          </p:cNvPr>
          <p:cNvCxnSpPr>
            <a:cxnSpLocks/>
          </p:cNvCxnSpPr>
          <p:nvPr/>
        </p:nvCxnSpPr>
        <p:spPr>
          <a:xfrm>
            <a:off x="579528" y="6384171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18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14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1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4A7118-C5C7-AEE6-B43B-B48A35C16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623" y="1091203"/>
            <a:ext cx="9262753" cy="50945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3172068" y="0"/>
            <a:ext cx="5283955" cy="10382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CRONOGRAMA</a:t>
            </a:r>
          </a:p>
        </p:txBody>
      </p:sp>
      <p:cxnSp>
        <p:nvCxnSpPr>
          <p:cNvPr id="4" name="Straight Connector 12">
            <a:extLst>
              <a:ext uri="{FF2B5EF4-FFF2-40B4-BE49-F238E27FC236}">
                <a16:creationId xmlns:a16="http://schemas.microsoft.com/office/drawing/2014/main" id="{401B1218-E4F9-6B1E-E0FF-C8B36407BB34}"/>
              </a:ext>
            </a:extLst>
          </p:cNvPr>
          <p:cNvCxnSpPr>
            <a:cxnSpLocks/>
          </p:cNvCxnSpPr>
          <p:nvPr/>
        </p:nvCxnSpPr>
        <p:spPr>
          <a:xfrm>
            <a:off x="1281488" y="922919"/>
            <a:ext cx="9648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16">
            <a:extLst>
              <a:ext uri="{FF2B5EF4-FFF2-40B4-BE49-F238E27FC236}">
                <a16:creationId xmlns:a16="http://schemas.microsoft.com/office/drawing/2014/main" id="{4114D054-85D1-F449-5913-446FCC19B4FD}"/>
              </a:ext>
            </a:extLst>
          </p:cNvPr>
          <p:cNvCxnSpPr>
            <a:cxnSpLocks/>
          </p:cNvCxnSpPr>
          <p:nvPr/>
        </p:nvCxnSpPr>
        <p:spPr>
          <a:xfrm flipH="1">
            <a:off x="129071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24">
            <a:extLst>
              <a:ext uri="{FF2B5EF4-FFF2-40B4-BE49-F238E27FC236}">
                <a16:creationId xmlns:a16="http://schemas.microsoft.com/office/drawing/2014/main" id="{44BBC18B-F36C-1258-C843-8099E71B682B}"/>
              </a:ext>
            </a:extLst>
          </p:cNvPr>
          <p:cNvCxnSpPr>
            <a:cxnSpLocks/>
          </p:cNvCxnSpPr>
          <p:nvPr/>
        </p:nvCxnSpPr>
        <p:spPr>
          <a:xfrm flipH="1">
            <a:off x="10914743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E95765BF-044A-C042-EEF9-B14C2EF95FA0}"/>
              </a:ext>
            </a:extLst>
          </p:cNvPr>
          <p:cNvCxnSpPr>
            <a:cxnSpLocks/>
          </p:cNvCxnSpPr>
          <p:nvPr/>
        </p:nvCxnSpPr>
        <p:spPr>
          <a:xfrm>
            <a:off x="1286106" y="6376994"/>
            <a:ext cx="9648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572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5FF6729-1E01-9E04-FBE4-72711CC8719B}"/>
              </a:ext>
            </a:extLst>
          </p:cNvPr>
          <p:cNvSpPr/>
          <p:nvPr/>
        </p:nvSpPr>
        <p:spPr>
          <a:xfrm>
            <a:off x="2772310" y="1828308"/>
            <a:ext cx="2818011" cy="377741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Criação do primeiro esboço em 3D.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Determinação de  critérios.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3E761E-4D2C-ED1B-7992-F20330C137B7}"/>
              </a:ext>
            </a:extLst>
          </p:cNvPr>
          <p:cNvSpPr/>
          <p:nvPr/>
        </p:nvSpPr>
        <p:spPr>
          <a:xfrm>
            <a:off x="6874630" y="1831598"/>
            <a:ext cx="2818011" cy="377741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Análise ergonômica.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Melhorias e aprimoramento do sistema em 3D.</a:t>
            </a:r>
          </a:p>
          <a:p>
            <a:pPr algn="ctr"/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Equipamentos de proteção individual.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3158041" y="990893"/>
            <a:ext cx="22381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SPRINT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8F337-8D73-0D82-F589-746B840D1CB6}"/>
              </a:ext>
            </a:extLst>
          </p:cNvPr>
          <p:cNvSpPr txBox="1"/>
          <p:nvPr/>
        </p:nvSpPr>
        <p:spPr>
          <a:xfrm>
            <a:off x="7164578" y="990892"/>
            <a:ext cx="22381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SPRINT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72978B-8808-C179-A7CB-D218C70D57F9}"/>
              </a:ext>
            </a:extLst>
          </p:cNvPr>
          <p:cNvCxnSpPr>
            <a:cxnSpLocks/>
          </p:cNvCxnSpPr>
          <p:nvPr/>
        </p:nvCxnSpPr>
        <p:spPr>
          <a:xfrm>
            <a:off x="579528" y="6375162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107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2986D872-CCB7-5DDF-41C2-F5F802592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467" y="705830"/>
            <a:ext cx="7933067" cy="544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92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539251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2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Imagem 4">
            <a:extLst>
              <a:ext uri="{FF2B5EF4-FFF2-40B4-BE49-F238E27FC236}">
                <a16:creationId xmlns:a16="http://schemas.microsoft.com/office/drawing/2014/main" id="{66BB5AF3-30EE-110F-2020-183E086D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8" r="4" b="4"/>
          <a:stretch/>
        </p:blipFill>
        <p:spPr>
          <a:xfrm>
            <a:off x="612861" y="1180578"/>
            <a:ext cx="5483139" cy="3217761"/>
          </a:xfrm>
          <a:prstGeom prst="rect">
            <a:avLst/>
          </a:prstGeom>
        </p:spPr>
      </p:pic>
      <p:pic>
        <p:nvPicPr>
          <p:cNvPr id="9" name="Imagem 5" descr="Uma imagem com grua, transporte&#10;&#10;Descrição gerada automaticamente">
            <a:extLst>
              <a:ext uri="{FF2B5EF4-FFF2-40B4-BE49-F238E27FC236}">
                <a16:creationId xmlns:a16="http://schemas.microsoft.com/office/drawing/2014/main" id="{AAE45DDA-FA9A-1971-E492-B682AC3BE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11" r="4" b="4"/>
          <a:stretch/>
        </p:blipFill>
        <p:spPr>
          <a:xfrm>
            <a:off x="6143707" y="1182833"/>
            <a:ext cx="5479328" cy="321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0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ALÇA DE IÇAMENTO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411D4B-E16C-157E-F178-8504FEF81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" r="3618"/>
          <a:stretch/>
        </p:blipFill>
        <p:spPr>
          <a:xfrm>
            <a:off x="2759926" y="671394"/>
            <a:ext cx="6665844" cy="398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93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121</Words>
  <Application>Microsoft Office PowerPoint</Application>
  <PresentationFormat>Widescreen</PresentationFormat>
  <Paragraphs>39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Apresentação do PowerPoint</vt:lpstr>
      <vt:lpstr>PROJETO PARA O IÇAMENTO DE  PAINEL ESTRUTURAL DA FUSELAGEM </vt:lpstr>
      <vt:lpstr>EQUIPE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Embraer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EVELLYN KAROLINE DA SILVA BRITO</dc:creator>
  <cp:lastModifiedBy>KELVIN JOSE CORREA DA SILVA</cp:lastModifiedBy>
  <cp:revision>17</cp:revision>
  <dcterms:created xsi:type="dcterms:W3CDTF">2023-05-13T20:07:11Z</dcterms:created>
  <dcterms:modified xsi:type="dcterms:W3CDTF">2023-06-01T23:17:36Z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2023-05-13T20:19:49Z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e72978c7-e4fb-4a33-baf4-81afdf41d7d5</vt:lpwstr>
  </property>
  <property fmtid="{D5CDD505-2E9C-101B-9397-08002B2CF9AE}" pid="8" name="MSIP_Label_ad0459ad-4eb7-43ee-b2e0-a4f39d08f16c_ContentBits">
    <vt:lpwstr>0</vt:lpwstr>
  </property>
</Properties>
</file>

<file path=docProps/thumbnail.jpeg>
</file>